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Advent Pro SemiBold"/>
      <p:regular r:id="rId17"/>
      <p:bold r:id="rId18"/>
    </p:embeddedFont>
    <p:embeddedFont>
      <p:font typeface="Fira Sans Extra Condensed Medium"/>
      <p:regular r:id="rId19"/>
      <p:bold r:id="rId20"/>
      <p:italic r:id="rId21"/>
      <p:boldItalic r:id="rId22"/>
    </p:embeddedFont>
    <p:embeddedFont>
      <p:font typeface="Fira Sans Condensed Medium"/>
      <p:regular r:id="rId23"/>
      <p:bold r:id="rId24"/>
      <p:italic r:id="rId25"/>
      <p:boldItalic r:id="rId26"/>
    </p:embeddedFont>
    <p:embeddedFont>
      <p:font typeface="Maven Pro"/>
      <p:regular r:id="rId27"/>
      <p:bold r:id="rId28"/>
    </p:embeddedFont>
    <p:embeddedFont>
      <p:font typeface="Share Tech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bold.fntdata"/><Relationship Id="rId22" Type="http://schemas.openxmlformats.org/officeDocument/2006/relationships/font" Target="fonts/FiraSansExtraCondensedMedium-boldItalic.fntdata"/><Relationship Id="rId21" Type="http://schemas.openxmlformats.org/officeDocument/2006/relationships/font" Target="fonts/FiraSansExtraCondensedMedium-italic.fntdata"/><Relationship Id="rId24" Type="http://schemas.openxmlformats.org/officeDocument/2006/relationships/font" Target="fonts/FiraSansCondensedMedium-bold.fntdata"/><Relationship Id="rId23" Type="http://schemas.openxmlformats.org/officeDocument/2006/relationships/font" Target="fonts/FiraSansCondensedMedium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CondensedMedium-boldItalic.fntdata"/><Relationship Id="rId25" Type="http://schemas.openxmlformats.org/officeDocument/2006/relationships/font" Target="fonts/FiraSansCondensedMedium-italic.fntdata"/><Relationship Id="rId28" Type="http://schemas.openxmlformats.org/officeDocument/2006/relationships/font" Target="fonts/MavenPro-bold.fntdata"/><Relationship Id="rId27" Type="http://schemas.openxmlformats.org/officeDocument/2006/relationships/font" Target="fonts/MavenP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hareTech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dventProSemiBold-regular.fntdata"/><Relationship Id="rId16" Type="http://schemas.openxmlformats.org/officeDocument/2006/relationships/slide" Target="slides/slide12.xml"/><Relationship Id="rId19" Type="http://schemas.openxmlformats.org/officeDocument/2006/relationships/font" Target="fonts/FiraSansExtraCondensedMedium-regular.fntdata"/><Relationship Id="rId18" Type="http://schemas.openxmlformats.org/officeDocument/2006/relationships/font" Target="fonts/AdventProSemiBold-bold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3" name="Google Shape;54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fa8cefcea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gfa8cefce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01e810dffe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2" name="Google Shape;452;g101e810df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01e810dffe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2" name="Google Shape;482;g101e810dff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3" name="Google Shape;51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8" name="Google Shape;51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3" name="Google Shape;52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8" name="Google Shape;52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3" name="Google Shape;53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2"/>
            <a:chOff x="2877432" y="975334"/>
            <a:chExt cx="188886" cy="1181532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5"/>
            <a:chOff x="3347921" y="16006"/>
            <a:chExt cx="98059" cy="1147595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952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5"/>
            <a:chOff x="250617" y="2402301"/>
            <a:chExt cx="188650" cy="2468355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952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4" name="Google Shape;214;p11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5" name="Google Shape;215;p11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6" name="Google Shape;216;p11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7" name="Google Shape;217;p11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18" name="Google Shape;218;p11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1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1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1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" name="Google Shape;222;p11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23" name="Google Shape;223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225;p11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1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2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9" name="Google Shape;229;p12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30" name="Google Shape;230;p12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2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2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2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12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35" name="Google Shape;235;p1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7" name="Google Shape;237;p12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2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41" name="Google Shape;241;p13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3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3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3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" name="Google Shape;247;p13"/>
          <p:cNvGrpSpPr/>
          <p:nvPr/>
        </p:nvGrpSpPr>
        <p:grpSpPr>
          <a:xfrm>
            <a:off x="8263682" y="-434366"/>
            <a:ext cx="188886" cy="1181532"/>
            <a:chOff x="2877432" y="975334"/>
            <a:chExt cx="188886" cy="1181532"/>
          </a:xfrm>
        </p:grpSpPr>
        <p:sp>
          <p:nvSpPr>
            <p:cNvPr id="248" name="Google Shape;248;p1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1" name="Google Shape;251;p1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3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4" name="Google Shape;254;p13"/>
          <p:cNvGrpSpPr/>
          <p:nvPr/>
        </p:nvGrpSpPr>
        <p:grpSpPr>
          <a:xfrm>
            <a:off x="3090746" y="-533657"/>
            <a:ext cx="98059" cy="1147595"/>
            <a:chOff x="3347921" y="16006"/>
            <a:chExt cx="98059" cy="1147595"/>
          </a:xfrm>
        </p:grpSpPr>
        <p:sp>
          <p:nvSpPr>
            <p:cNvPr id="255" name="Google Shape;255;p13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952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" name="Google Shape;257;p13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58" name="Google Shape;258;p13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" name="Google Shape;260;p13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261" name="Google Shape;261;p1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" name="Google Shape;263;p13"/>
          <p:cNvGrpSpPr/>
          <p:nvPr/>
        </p:nvGrpSpPr>
        <p:grpSpPr>
          <a:xfrm>
            <a:off x="250617" y="2402301"/>
            <a:ext cx="188650" cy="2468355"/>
            <a:chOff x="250617" y="2402301"/>
            <a:chExt cx="188650" cy="2468355"/>
          </a:xfrm>
        </p:grpSpPr>
        <p:sp>
          <p:nvSpPr>
            <p:cNvPr id="264" name="Google Shape;264;p13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3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" name="Google Shape;268;p13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269" name="Google Shape;269;p1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2" name="Google Shape;272;p13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3" name="Google Shape;273;p13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74" name="Google Shape;274;p13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952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3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6" name="Google Shape;276;p13"/>
          <p:cNvGrpSpPr/>
          <p:nvPr/>
        </p:nvGrpSpPr>
        <p:grpSpPr>
          <a:xfrm>
            <a:off x="8008096" y="2108910"/>
            <a:ext cx="199001" cy="2139770"/>
            <a:chOff x="8008096" y="2108910"/>
            <a:chExt cx="199001" cy="2139770"/>
          </a:xfrm>
        </p:grpSpPr>
        <p:sp>
          <p:nvSpPr>
            <p:cNvPr id="277" name="Google Shape;277;p1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9" name="Google Shape;279;p13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0" name="Google Shape;280;p13"/>
          <p:cNvGrpSpPr/>
          <p:nvPr/>
        </p:nvGrpSpPr>
        <p:grpSpPr>
          <a:xfrm>
            <a:off x="4095146" y="-859690"/>
            <a:ext cx="199001" cy="2139770"/>
            <a:chOff x="8008096" y="2108910"/>
            <a:chExt cx="199001" cy="2139770"/>
          </a:xfrm>
        </p:grpSpPr>
        <p:sp>
          <p:nvSpPr>
            <p:cNvPr id="281" name="Google Shape;281;p1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3" name="Google Shape;283;p13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284" name="Google Shape;284;p1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" name="Google Shape;286;p13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287" name="Google Shape;287;p13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9" name="Google Shape;289;p13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13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3" name="Google Shape;293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" name="Google Shape;294;p1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9" name="Google Shape;299;p16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300" name="Google Shape;300;p16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301" name="Google Shape;301;p16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7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p1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1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1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1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5" name="Google Shape;345;p1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46" name="Google Shape;346;p1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8" name="Google Shape;348;p1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1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17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8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18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18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18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6" name="Google Shape;356;p18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57" name="Google Shape;357;p1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9" name="Google Shape;359;p18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18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18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3" name="Google Shape;363;p18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64" name="Google Shape;364;p18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5" name="Google Shape;365;p18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66" name="Google Shape;366;p18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7" name="Google Shape;367;p18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9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0" name="Google Shape;370;p19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1" name="Google Shape;371;p19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2" name="Google Shape;372;p19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3" name="Google Shape;373;p19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4" name="Google Shape;374;p19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5" name="Google Shape;375;p19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6" name="Google Shape;376;p19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7" name="Google Shape;377;p19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78" name="Google Shape;378;p19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19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19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19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19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19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19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19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19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19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" name="Google Shape;41;p3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3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3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3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" name="Google Shape;46;p3"/>
          <p:cNvGrpSpPr/>
          <p:nvPr/>
        </p:nvGrpSpPr>
        <p:grpSpPr>
          <a:xfrm>
            <a:off x="8148521" y="3004593"/>
            <a:ext cx="98059" cy="1147595"/>
            <a:chOff x="3347921" y="16006"/>
            <a:chExt cx="98059" cy="1147595"/>
          </a:xfrm>
        </p:grpSpPr>
        <p:sp>
          <p:nvSpPr>
            <p:cNvPr id="47" name="Google Shape;47;p3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952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" name="Google Shape;49;p3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50" name="Google Shape;50;p3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" name="Google Shape;52;p3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53" name="Google Shape;53;p3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952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" name="Google Shape;55;p3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59" name="Google Shape;59;p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0" name="Google Shape;60;p4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61" name="Google Shape;61;p4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4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4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4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4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4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4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4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4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4" name="Google Shape;74;p5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5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5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5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5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5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5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5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5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5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85" name="Google Shape;85;p5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6" name="Google Shape;86;p5"/>
          <p:cNvSpPr txBox="1"/>
          <p:nvPr>
            <p:ph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87" name="Google Shape;87;p5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88" name="Google Shape;88;p5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9" name="Google Shape;89;p5"/>
          <p:cNvSpPr txBox="1"/>
          <p:nvPr>
            <p:ph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90" name="Google Shape;90;p5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1" name="Google Shape;91;p5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92" name="Google Shape;92;p5"/>
          <p:cNvSpPr txBox="1"/>
          <p:nvPr>
            <p:ph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93" name="Google Shape;93;p5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6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oogle Shape;97;p6"/>
          <p:cNvGrpSpPr/>
          <p:nvPr/>
        </p:nvGrpSpPr>
        <p:grpSpPr>
          <a:xfrm>
            <a:off x="8263682" y="-434366"/>
            <a:ext cx="188886" cy="1181532"/>
            <a:chOff x="2877432" y="975334"/>
            <a:chExt cx="188886" cy="1181532"/>
          </a:xfrm>
        </p:grpSpPr>
        <p:sp>
          <p:nvSpPr>
            <p:cNvPr id="98" name="Google Shape;98;p6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6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" name="Google Shape;102;p6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103" name="Google Shape;103;p6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Google Shape;105;p6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" name="Google Shape;106;p6"/>
          <p:cNvGrpSpPr/>
          <p:nvPr/>
        </p:nvGrpSpPr>
        <p:grpSpPr>
          <a:xfrm>
            <a:off x="8008096" y="2108910"/>
            <a:ext cx="199001" cy="2139770"/>
            <a:chOff x="8008096" y="2108910"/>
            <a:chExt cx="199001" cy="2139770"/>
          </a:xfrm>
        </p:grpSpPr>
        <p:sp>
          <p:nvSpPr>
            <p:cNvPr id="107" name="Google Shape;107;p6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" name="Google Shape;109;p6"/>
          <p:cNvGrpSpPr/>
          <p:nvPr/>
        </p:nvGrpSpPr>
        <p:grpSpPr>
          <a:xfrm>
            <a:off x="520996" y="1091548"/>
            <a:ext cx="199001" cy="2139770"/>
            <a:chOff x="8008096" y="2108910"/>
            <a:chExt cx="199001" cy="2139770"/>
          </a:xfrm>
        </p:grpSpPr>
        <p:sp>
          <p:nvSpPr>
            <p:cNvPr id="110" name="Google Shape;110;p6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" name="Google Shape;112;p6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3" name="Google Shape;113;p6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4" name="Google Shape;114;p6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17" name="Google Shape;117;p7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8" name="Google Shape;118;p7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19" name="Google Shape;119;p7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0" name="Google Shape;120;p7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21" name="Google Shape;121;p7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2" name="Google Shape;122;p7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23" name="Google Shape;123;p7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24" name="Google Shape;124;p7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5" name="Google Shape;125;p7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26" name="Google Shape;126;p7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7" name="Google Shape;127;p7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28" name="Google Shape;128;p7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9" name="Google Shape;129;p7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7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40" name="Google Shape;140;p8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1" name="Google Shape;141;p8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42" name="Google Shape;142;p8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3" name="Google Shape;143;p8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44" name="Google Shape;144;p8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" name="Google Shape;145;p8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46" name="Google Shape;146;p8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7" name="Google Shape;147;p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48" name="Google Shape;148;p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60" name="Google Shape;160;p9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9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9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9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9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9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9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9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9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9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2" name="Google Shape;172;p10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3" name="Google Shape;173;p10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0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0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0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0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p10"/>
          <p:cNvGrpSpPr/>
          <p:nvPr/>
        </p:nvGrpSpPr>
        <p:grpSpPr>
          <a:xfrm>
            <a:off x="8217007" y="3576772"/>
            <a:ext cx="188886" cy="1181532"/>
            <a:chOff x="2877432" y="975334"/>
            <a:chExt cx="188886" cy="1181532"/>
          </a:xfrm>
        </p:grpSpPr>
        <p:sp>
          <p:nvSpPr>
            <p:cNvPr id="179" name="Google Shape;179;p10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" name="Google Shape;182;p10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3" name="Google Shape;183;p10"/>
          <p:cNvGrpSpPr/>
          <p:nvPr/>
        </p:nvGrpSpPr>
        <p:grpSpPr>
          <a:xfrm>
            <a:off x="7519346" y="3243318"/>
            <a:ext cx="98059" cy="1147595"/>
            <a:chOff x="3347921" y="16006"/>
            <a:chExt cx="98059" cy="1147595"/>
          </a:xfrm>
        </p:grpSpPr>
        <p:sp>
          <p:nvSpPr>
            <p:cNvPr id="184" name="Google Shape;184;p10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952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" name="Google Shape;186;p10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87" name="Google Shape;187;p10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9" name="Google Shape;189;p10"/>
          <p:cNvGrpSpPr/>
          <p:nvPr/>
        </p:nvGrpSpPr>
        <p:grpSpPr>
          <a:xfrm>
            <a:off x="250617" y="2402301"/>
            <a:ext cx="188650" cy="2468355"/>
            <a:chOff x="250617" y="2402301"/>
            <a:chExt cx="188650" cy="2468355"/>
          </a:xfrm>
        </p:grpSpPr>
        <p:sp>
          <p:nvSpPr>
            <p:cNvPr id="190" name="Google Shape;190;p10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0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0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10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0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6" name="Google Shape;196;p10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97" name="Google Shape;197;p10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952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0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9" name="Google Shape;199;p10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0" name="Google Shape;200;p10"/>
          <p:cNvGrpSpPr/>
          <p:nvPr/>
        </p:nvGrpSpPr>
        <p:grpSpPr>
          <a:xfrm>
            <a:off x="4920170" y="-496491"/>
            <a:ext cx="188886" cy="1181532"/>
            <a:chOff x="2877432" y="975334"/>
            <a:chExt cx="188886" cy="1181532"/>
          </a:xfrm>
        </p:grpSpPr>
        <p:sp>
          <p:nvSpPr>
            <p:cNvPr id="201" name="Google Shape;201;p10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0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0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4" name="Google Shape;204;p10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10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06" name="Google Shape;206;p10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0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" name="Google Shape;208;p10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09" name="Google Shape;209;p10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0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0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b="0" i="0" sz="18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2"/>
          <p:cNvSpPr txBox="1"/>
          <p:nvPr>
            <p:ph type="ctrTitle"/>
          </p:nvPr>
        </p:nvSpPr>
        <p:spPr>
          <a:xfrm>
            <a:off x="1018725" y="751888"/>
            <a:ext cx="7142268" cy="204545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Arquitetura Hexagonal</a:t>
            </a:r>
            <a:endParaRPr/>
          </a:p>
        </p:txBody>
      </p:sp>
      <p:sp>
        <p:nvSpPr>
          <p:cNvPr id="395" name="Google Shape;395;p22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2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2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22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2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2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1" name="Google Shape;401;p22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02" name="Google Shape;402;p22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4" name="Google Shape;404;p22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05" name="Google Shape;405;p22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" name="Google Shape;407;p22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08" name="Google Shape;408;p22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1" name="Google Shape;411;p22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22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3" name="Google Shape;413;p22"/>
          <p:cNvGrpSpPr/>
          <p:nvPr/>
        </p:nvGrpSpPr>
        <p:grpSpPr>
          <a:xfrm>
            <a:off x="8008096" y="2108910"/>
            <a:ext cx="199001" cy="2139770"/>
            <a:chOff x="8008096" y="2108910"/>
            <a:chExt cx="199001" cy="2139770"/>
          </a:xfrm>
        </p:grpSpPr>
        <p:sp>
          <p:nvSpPr>
            <p:cNvPr id="414" name="Google Shape;414;p22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" name="Google Shape;416;p22"/>
          <p:cNvGrpSpPr/>
          <p:nvPr/>
        </p:nvGrpSpPr>
        <p:grpSpPr>
          <a:xfrm>
            <a:off x="4472500" y="3928605"/>
            <a:ext cx="199001" cy="867199"/>
            <a:chOff x="4475150" y="4052605"/>
            <a:chExt cx="199001" cy="867199"/>
          </a:xfrm>
        </p:grpSpPr>
        <p:sp>
          <p:nvSpPr>
            <p:cNvPr id="417" name="Google Shape;417;p22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agrama&#10;&#10;Descrição gerada automaticamente" id="540" name="Google Shape;54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67445"/>
            <a:ext cx="7315200" cy="5012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&#10;&#10;Descrição gerada automaticamente" id="545" name="Google Shape;54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67445"/>
            <a:ext cx="7315200" cy="5012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Diagrama&#10;&#10;Descrição gerada automaticamente" id="550" name="Google Shape;55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67445"/>
            <a:ext cx="7315200" cy="5012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0" name="Google Shape;430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1" name="Google Shape;431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3" name="Google Shape;433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34" name="Google Shape;434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6" name="Google Shape;436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37" name="Google Shape;437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0" name="Google Shape;440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2" name="Google Shape;442;p23"/>
          <p:cNvGrpSpPr/>
          <p:nvPr/>
        </p:nvGrpSpPr>
        <p:grpSpPr>
          <a:xfrm>
            <a:off x="8008096" y="2108910"/>
            <a:ext cx="199001" cy="2139770"/>
            <a:chOff x="8008096" y="2108910"/>
            <a:chExt cx="199001" cy="2139770"/>
          </a:xfrm>
        </p:grpSpPr>
        <p:sp>
          <p:nvSpPr>
            <p:cNvPr id="443" name="Google Shape;443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5" name="Google Shape;445;p23"/>
          <p:cNvGrpSpPr/>
          <p:nvPr/>
        </p:nvGrpSpPr>
        <p:grpSpPr>
          <a:xfrm>
            <a:off x="4472500" y="3928605"/>
            <a:ext cx="199001" cy="867199"/>
            <a:chOff x="4475150" y="4052605"/>
            <a:chExt cx="199001" cy="867199"/>
          </a:xfrm>
        </p:grpSpPr>
        <p:sp>
          <p:nvSpPr>
            <p:cNvPr id="446" name="Google Shape;446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49" name="Google Shape;4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775" y="433875"/>
            <a:ext cx="6504449" cy="427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4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24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4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4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4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4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0" name="Google Shape;460;p24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61" name="Google Shape;461;p24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3" name="Google Shape;463;p24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64" name="Google Shape;464;p24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6" name="Google Shape;466;p24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67" name="Google Shape;467;p24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0" name="Google Shape;470;p24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24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2" name="Google Shape;472;p24"/>
          <p:cNvGrpSpPr/>
          <p:nvPr/>
        </p:nvGrpSpPr>
        <p:grpSpPr>
          <a:xfrm>
            <a:off x="8008096" y="2108910"/>
            <a:ext cx="199001" cy="2139770"/>
            <a:chOff x="8008096" y="2108910"/>
            <a:chExt cx="199001" cy="2139770"/>
          </a:xfrm>
        </p:grpSpPr>
        <p:sp>
          <p:nvSpPr>
            <p:cNvPr id="473" name="Google Shape;473;p24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24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5" name="Google Shape;475;p24"/>
          <p:cNvGrpSpPr/>
          <p:nvPr/>
        </p:nvGrpSpPr>
        <p:grpSpPr>
          <a:xfrm>
            <a:off x="4472500" y="3928605"/>
            <a:ext cx="199001" cy="867199"/>
            <a:chOff x="4475150" y="4052605"/>
            <a:chExt cx="199001" cy="867199"/>
          </a:xfrm>
        </p:grpSpPr>
        <p:sp>
          <p:nvSpPr>
            <p:cNvPr id="476" name="Google Shape;476;p24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24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79" name="Google Shape;47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00" y="129138"/>
            <a:ext cx="7197998" cy="488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5"/>
          <p:cNvSpPr txBox="1"/>
          <p:nvPr>
            <p:ph type="ctrTitle"/>
          </p:nvPr>
        </p:nvSpPr>
        <p:spPr>
          <a:xfrm>
            <a:off x="1000800" y="-15425"/>
            <a:ext cx="71424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Clean vs Hexagonal</a:t>
            </a:r>
            <a:endParaRPr/>
          </a:p>
        </p:txBody>
      </p:sp>
      <p:sp>
        <p:nvSpPr>
          <p:cNvPr id="485" name="Google Shape;485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1" name="Google Shape;491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92" name="Google Shape;492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4" name="Google Shape;494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95" name="Google Shape;495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7" name="Google Shape;497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98" name="Google Shape;498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1" name="Google Shape;501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3" name="Google Shape;503;p25"/>
          <p:cNvGrpSpPr/>
          <p:nvPr/>
        </p:nvGrpSpPr>
        <p:grpSpPr>
          <a:xfrm>
            <a:off x="8008096" y="2108910"/>
            <a:ext cx="199001" cy="2139770"/>
            <a:chOff x="8008096" y="2108910"/>
            <a:chExt cx="199001" cy="2139770"/>
          </a:xfrm>
        </p:grpSpPr>
        <p:sp>
          <p:nvSpPr>
            <p:cNvPr id="504" name="Google Shape;504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6" name="Google Shape;506;p25"/>
          <p:cNvGrpSpPr/>
          <p:nvPr/>
        </p:nvGrpSpPr>
        <p:grpSpPr>
          <a:xfrm>
            <a:off x="4472500" y="3928605"/>
            <a:ext cx="199001" cy="867199"/>
            <a:chOff x="4475150" y="4052605"/>
            <a:chExt cx="199001" cy="867199"/>
          </a:xfrm>
        </p:grpSpPr>
        <p:sp>
          <p:nvSpPr>
            <p:cNvPr id="507" name="Google Shape;507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0" name="Google Shape;510;p25"/>
          <p:cNvSpPr txBox="1"/>
          <p:nvPr/>
        </p:nvSpPr>
        <p:spPr>
          <a:xfrm>
            <a:off x="196700" y="1445938"/>
            <a:ext cx="8655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hare Tech"/>
              <a:buChar char="●"/>
            </a:pPr>
            <a: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Elas são diferentes;</a:t>
            </a:r>
            <a:b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</a:br>
            <a:endParaRPr sz="16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hare Tech"/>
              <a:buChar char="●"/>
            </a:pPr>
            <a: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C</a:t>
            </a:r>
            <a: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lean e Onion</a:t>
            </a:r>
            <a: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Architecture se derivaram </a:t>
            </a:r>
            <a: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 Hexagonal Architecture;</a:t>
            </a:r>
            <a:b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</a:br>
            <a:endParaRPr sz="16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hare Tech"/>
              <a:buChar char="●"/>
            </a:pPr>
            <a: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Clean e Onion são baseadas em camadas, então a camada mais interna (localização do domínio) não conhece a camada externa;</a:t>
            </a:r>
            <a:b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</a:br>
            <a:endParaRPr sz="16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hare Tech"/>
              <a:buChar char="●"/>
            </a:pPr>
            <a: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Hexagonal ou </a:t>
            </a:r>
            <a: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Adapters</a:t>
            </a:r>
            <a:r>
              <a:rPr lang="en" sz="16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and Ports, é baseada em adaptadores onde o foco é isolar o núcleo a entrada (lado direito), da saída (lado esquerdo)</a:t>
            </a:r>
            <a:endParaRPr sz="16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Gráfico de radar&#10;&#10;Descrição gerada automaticamente" id="515" name="Google Shape;51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399" y="67444"/>
            <a:ext cx="7315199" cy="5012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&#10;&#10;Descrição gerada automaticamente" id="520" name="Google Shape;52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67445"/>
            <a:ext cx="7315200" cy="5012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Gráfico de radar&#10;&#10;Descrição gerada automaticamente" id="525" name="Google Shape;52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67445"/>
            <a:ext cx="7315200" cy="5012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Diagrama&#10;&#10;Descrição gerada automaticamente" id="530" name="Google Shape;53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67445"/>
            <a:ext cx="7315200" cy="5012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Diagrama&#10;&#10;Descrição gerada automaticamente" id="535" name="Google Shape;53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67445"/>
            <a:ext cx="7315200" cy="5012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